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A6924-2D7A-44BD-968E-8286ED792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3C99E7-CD0A-46D9-B28B-07898CA95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987B-E87A-411C-9953-CF8933A2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25AA6F-E6AF-4B63-BFD9-AB217CBB1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3A9825-4426-4413-980C-254F67BE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97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609B3-9AC4-4C59-AB4A-5500AFC61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6C2916-6F1E-4F4E-8837-DC5E14634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709747-1AC6-4217-AB78-23D719CBA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EB4B66-19AD-42B2-AA3B-0F418A8F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56A839-ACDE-4A15-A538-CED132EA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7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31E7A6-B052-404C-B81D-5F93052589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31F9EF-3BC7-4EFF-8F8E-8D7592F86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E6E6E1-375F-42E6-9E64-C011EB00E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9D19D8-E62A-412E-BB08-3EA9DC455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16A215-76D5-4571-A08D-B5EAC3F0E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32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59DB6-16FC-427D-9598-B9302BB22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2543AE-9925-48F5-9662-0F2BD246F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16E339-4DB5-40B7-B9F9-AA390704B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E1EB00-FD41-4FDD-97CF-1F0786C2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402C4-C3D8-4927-A6E9-686E433D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25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E680BA-568E-4E25-9303-7476A30E9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84252A-622B-44AD-B99D-34389A249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7038CF-C4DC-4C05-9A39-98E6ABE9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BC9E02-4947-4C21-B65D-E3E19C39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792A69-CBFC-45E4-A3D0-563DA27C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00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99731-825F-45D2-BAC8-FFBC0A193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F5BF3-E23E-4E49-8587-41DCC648A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829402-4378-4BAA-AA71-7FA9AF109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1FA936-84FB-4319-B627-17E60723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40AA7B-B0FF-47AB-AF2E-94D11D505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6D7BC0-7014-4CC3-A9F6-239B8945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8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AFB43-6242-4C99-BEC4-9660ED01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9D03DC-FBD0-41ED-800A-D57CCADB4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5BD9FD-A2B1-4DFC-AA36-6B9D7028A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564FA8-4CD3-4E8C-AF69-6EAB12E94D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F81351-7CB6-42C6-B160-FBF8B9EB9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CE2C62-2861-4A6E-A077-A39137A0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C485E8-7DAA-460E-845C-11126B74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AF1471-B5B9-4EFA-864A-9ED393B22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98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D207F-40EC-4E3D-9A58-8A0D0B5BA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716936-483D-4AAE-B7F4-2DF7DD317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C5E3FA-02E6-4D75-9721-E3D5D87E5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A522D0D-2B3F-4DE6-8DED-81E743AD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60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C446FA-BFEA-405F-8B82-E3E6FD43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23FE86-346A-43C4-8B66-19D1F279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8D98E0-E300-4F1A-8397-4D6020BF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829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39C9A-EC5B-4867-AEAB-589AAAF75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457153-A2D7-4CF8-BD77-968CDAF65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C7CDEE-997F-4874-8E0B-3E5AE9027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1D3E2E-88F2-431C-9AAD-6D1B788F6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25ECDF-8FE8-475B-A87C-3A5654CA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58D582-53E4-4925-94B5-C2447944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8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CC106D-FA2D-4615-A0E2-93D5895BF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4D21C5B-F4EE-4D53-9C31-F390EF656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0F613A-50B7-42C1-BB55-E80132C49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AB4B26-0610-488B-B281-42FB4B787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BC8385-5F84-49C9-BB7A-C54A0F8D8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309F5C-71E4-48EE-B669-FAF3EB916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9AC7D-B436-4450-BE26-6E883660F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71DC93-4F48-4A14-BD0A-A66CD511C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B1CF89-D8C2-4525-A2D0-09E72F0C7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C137D-6DD1-4E06-A6E9-92BF1E00C581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667F6-1905-498B-9E5A-8ADE36EDBE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97E709-551D-4B16-83AC-83B6FCECE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BE7F5-4000-4B38-89C5-3A97FC4F2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64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218" y="196949"/>
            <a:ext cx="11437034" cy="6661052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78 комбинированного вида с татарским языком воспитания и обучения» Авиастроительного района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«По сказкам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на тему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«Акбай из стихотворения Г. Тукая     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«Забавный ученик»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80990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12B3C-191F-4C04-9B16-063E549B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6D70D0-F5AC-4B02-BE76-495E8C745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182880"/>
            <a:ext cx="11521440" cy="6675120"/>
          </a:xfrm>
        </p:spPr>
      </p:pic>
    </p:spTree>
    <p:extLst>
      <p:ext uri="{BB962C8B-B14F-4D97-AF65-F5344CB8AC3E}">
        <p14:creationId xmlns:p14="http://schemas.microsoft.com/office/powerpoint/2010/main" val="151569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D3ABB-F061-4314-AFE4-6D33CFEB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33DE28-8587-40F3-BA19-8C3F1CE0D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6"/>
            <a:ext cx="10064262" cy="6274826"/>
          </a:xfrm>
        </p:spPr>
      </p:pic>
    </p:spTree>
    <p:extLst>
      <p:ext uri="{BB962C8B-B14F-4D97-AF65-F5344CB8AC3E}">
        <p14:creationId xmlns:p14="http://schemas.microsoft.com/office/powerpoint/2010/main" val="1039523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2BFE9-F156-458B-8982-3561106E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16BBFE-BD5C-4AD3-846C-36FE5AA98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" y="365125"/>
            <a:ext cx="11240086" cy="6302961"/>
          </a:xfrm>
        </p:spPr>
      </p:pic>
    </p:spTree>
    <p:extLst>
      <p:ext uri="{BB962C8B-B14F-4D97-AF65-F5344CB8AC3E}">
        <p14:creationId xmlns:p14="http://schemas.microsoft.com/office/powerpoint/2010/main" val="291775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0527F-8576-4D54-9FEE-7952D22E1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563880"/>
            <a:ext cx="7574280" cy="3459480"/>
          </a:xfrm>
          <a:noFill/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занятия понадобится: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-пластилин</a:t>
            </a:r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-доска для лепки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F167CAE-568D-4772-904B-AAFAACBFC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956560"/>
            <a:ext cx="5486400" cy="3459480"/>
          </a:xfrm>
        </p:spPr>
      </p:pic>
    </p:spTree>
    <p:extLst>
      <p:ext uri="{BB962C8B-B14F-4D97-AF65-F5344CB8AC3E}">
        <p14:creationId xmlns:p14="http://schemas.microsoft.com/office/powerpoint/2010/main" val="2287627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A3A17-EE81-4C35-B86B-3D147F61B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Выполни работу по образцу!</a:t>
            </a:r>
            <a:br>
              <a:rPr lang="ru-RU" dirty="0"/>
            </a:br>
            <a:br>
              <a:rPr lang="ru-RU" dirty="0"/>
            </a:br>
            <a:r>
              <a:rPr lang="en-US" sz="2000" dirty="0"/>
              <a:t>https://yandex.ru/efir?stream_id=4939c0a3316cd4d592e22e59d0fbfb5f&amp;from_block=logo_partner_player</a:t>
            </a:r>
            <a:endParaRPr lang="ru-RU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AABBDA-6BCF-474B-8F4B-D0CCD5EDB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" y="2475913"/>
            <a:ext cx="11366695" cy="4016961"/>
          </a:xfrm>
        </p:spPr>
      </p:pic>
    </p:spTree>
    <p:extLst>
      <p:ext uri="{BB962C8B-B14F-4D97-AF65-F5344CB8AC3E}">
        <p14:creationId xmlns:p14="http://schemas.microsoft.com/office/powerpoint/2010/main" val="232738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26D27-5807-4005-9265-38F2C64CB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B5FA7AC-EBCC-4691-8A53-09E74B8AA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1" y="365125"/>
            <a:ext cx="11183815" cy="6232623"/>
          </a:xfrm>
        </p:spPr>
      </p:pic>
    </p:spTree>
    <p:extLst>
      <p:ext uri="{BB962C8B-B14F-4D97-AF65-F5344CB8AC3E}">
        <p14:creationId xmlns:p14="http://schemas.microsoft.com/office/powerpoint/2010/main" val="261310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0B2C3-32B2-4AF9-8259-FD1AC5500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" y="365125"/>
            <a:ext cx="10911840" cy="2195194"/>
          </a:xfrm>
        </p:spPr>
        <p:txBody>
          <a:bodyPr>
            <a:normAutofit fontScale="90000"/>
          </a:bodyPr>
          <a:lstStyle/>
          <a:p>
            <a:b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ждем ваших работ!!!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8D4C907-69C0-424B-8124-6AFCCDFC4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99" y="2602928"/>
            <a:ext cx="4380381" cy="3574034"/>
          </a:xfrm>
        </p:spPr>
      </p:pic>
    </p:spTree>
    <p:extLst>
      <p:ext uri="{BB962C8B-B14F-4D97-AF65-F5344CB8AC3E}">
        <p14:creationId xmlns:p14="http://schemas.microsoft.com/office/powerpoint/2010/main" val="3240761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113</Words>
  <Application>Microsoft Office PowerPoint</Application>
  <PresentationFormat>Широкоэкранный</PresentationFormat>
  <Paragraphs>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МБДОУ «Детский сад 78 комбинированного вида с татарским языком воспитания и обучения» Авиастроительного района г.Казани.    Неделя «По сказкам Г.Тукая»                  Лепка на тему «Акбай из стихотворения Г. Тукая       «Забавный ученик»         Средняя группа</vt:lpstr>
      <vt:lpstr>Презентация PowerPoint</vt:lpstr>
      <vt:lpstr>Презентация PowerPoint</vt:lpstr>
      <vt:lpstr>Презентация PowerPoint</vt:lpstr>
      <vt:lpstr>Для занятия понадобится: -пластилин -доска для лепки</vt:lpstr>
      <vt:lpstr>Выполни работу по образцу!  https://yandex.ru/efir?stream_id=4939c0a3316cd4d592e22e59d0fbfb5f&amp;from_block=logo_partner_player</vt:lpstr>
      <vt:lpstr>Презентация PowerPoint</vt:lpstr>
      <vt:lpstr> Спасибо ждем ваших работ!!!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МБДОУ «Детский сад 78 комбинированного вида с татарским языком воспитания и обучения» Авиастроительного района г.Казани.    Неделя«По сказкам Г.Тукая»                                                            Лепка на тему «Акбай из стихотворения Г.Тукая «Забавный ученик»»                                                                  Средняя группа</dc:title>
  <dc:creator>User</dc:creator>
  <cp:lastModifiedBy>User</cp:lastModifiedBy>
  <cp:revision>11</cp:revision>
  <dcterms:created xsi:type="dcterms:W3CDTF">2020-05-01T15:28:44Z</dcterms:created>
  <dcterms:modified xsi:type="dcterms:W3CDTF">2020-05-03T11:44:33Z</dcterms:modified>
</cp:coreProperties>
</file>